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8" r:id="rId2"/>
    <p:sldId id="266" r:id="rId3"/>
    <p:sldId id="342" r:id="rId4"/>
    <p:sldId id="304" r:id="rId5"/>
    <p:sldId id="327" r:id="rId6"/>
    <p:sldId id="328" r:id="rId7"/>
    <p:sldId id="329" r:id="rId8"/>
    <p:sldId id="330" r:id="rId9"/>
    <p:sldId id="331" r:id="rId10"/>
    <p:sldId id="332" r:id="rId11"/>
    <p:sldId id="333" r:id="rId12"/>
    <p:sldId id="339" r:id="rId13"/>
    <p:sldId id="334" r:id="rId14"/>
    <p:sldId id="340" r:id="rId15"/>
    <p:sldId id="335" r:id="rId16"/>
    <p:sldId id="336" r:id="rId17"/>
    <p:sldId id="337" r:id="rId18"/>
    <p:sldId id="338" r:id="rId19"/>
    <p:sldId id="279" r:id="rId20"/>
    <p:sldId id="34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12EA202-3C21-D94E-81F8-383C0CB766DB}">
          <p14:sldIdLst>
            <p14:sldId id="258"/>
          </p14:sldIdLst>
        </p14:section>
        <p14:section name="无标题节" id="{7F9DBBA9-7A2A-E140-81C6-6683700F6D2B}">
          <p14:sldIdLst>
            <p14:sldId id="266"/>
            <p14:sldId id="342"/>
            <p14:sldId id="304"/>
            <p14:sldId id="327"/>
            <p14:sldId id="328"/>
            <p14:sldId id="329"/>
            <p14:sldId id="330"/>
            <p14:sldId id="331"/>
            <p14:sldId id="332"/>
            <p14:sldId id="333"/>
            <p14:sldId id="339"/>
            <p14:sldId id="334"/>
            <p14:sldId id="340"/>
            <p14:sldId id="335"/>
            <p14:sldId id="336"/>
            <p14:sldId id="337"/>
            <p14:sldId id="338"/>
            <p14:sldId id="279"/>
            <p14:sldId id="34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0"/>
    <p:restoredTop sz="63051"/>
  </p:normalViewPr>
  <p:slideViewPr>
    <p:cSldViewPr snapToGrid="0" snapToObjects="1">
      <p:cViewPr varScale="1">
        <p:scale>
          <a:sx n="61" d="100"/>
          <a:sy n="61" d="100"/>
        </p:scale>
        <p:origin x="2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3546E-20F6-7649-A9A4-4E4A245D3E82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8E57A1-C481-6944-857F-EAC8E932B5E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4613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mxd446814583/article/details/79599752?depth_1-utm_source=distribute.pc_relevant.none-task&amp;utm_source=distribute.pc_relevant.none-task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10375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6723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34419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26346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5192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94697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1742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05739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30524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71108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2036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1211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7010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6779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9224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7842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8297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切换到代码演示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3323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中内存中的对象地址是可变的，所以获得的内存地址有可能会变化。要获得内存地址也只能通过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Unsafe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的方法来获得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>
                <a:hlinkClick r:id="rId3"/>
              </a:rPr>
              <a:t>https://blog.csdn.net/mxd446814583/article/details/79599752?depth_1-utm_source=distribute.pc_relevant.none-task&amp;utm_source=distribute.pc_relevant.none-task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8E57A1-C481-6944-857F-EAC8E932B5ED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1968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1985E7-AD5F-3443-8BB8-066DBE30A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2B2CBD-0FC4-3740-A613-AB7C49BBB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BB39B-099A-AC4C-A764-5CFC611AF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D2BBC2-7964-964F-8BF9-F3989B2B1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3C90-A51C-1141-89C2-007DE3F88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176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0C5051-4D33-D245-9A58-1FAAF9B6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29D678C-829A-3B42-8594-9185B5614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6D5765-7915-6E4B-BCBD-3755176B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114BEC-EBA0-5248-8408-11F81ED0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A15DA3-296D-4D48-A221-CDEE3E5F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815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5EE393-BBF1-C744-BE5C-C9514841B9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48D564-48A2-B049-AFA1-310ED30FE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2BC9C1-97AF-E341-B299-23BA7B941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64BF9F-C28A-934B-A0CB-D63D7BBC6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541ADA-BA2D-5A49-8DBD-7FDBCBA0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066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48F6C4-8876-B04C-A968-60A25A865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1933AA-7949-DA45-8483-815D70FB3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06F07E-E9C8-DF4F-811B-D33F81735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07EAEA-C9E3-194D-9670-61A498284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0BA323-77EB-E344-B990-98358B8F0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8723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EB8CC-9B16-5B47-8646-688D9AD7A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0AF32D-FE45-B840-A45B-9F6BC17FF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4D500E-0FFC-624C-979F-64B74E894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CD6219-859B-2C4F-AAE5-F528699FB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DAB5A8-E384-D742-8E54-9D03D564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1700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DAB73-EAEC-034A-9850-98D1F072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2BC799-2889-7C42-B591-61B1C8CFA3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BE2DE6-F13A-9F4D-938E-BF6C35645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98024A-9026-374A-9835-0921E9EA0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12FA65-A95A-8D42-8FF6-73019793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F21F13-F798-9F4F-97E0-3FAF1DE4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755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164F6E-2DA7-6845-8B7A-1BB71524C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5DD0D5-B856-1841-9B26-823A07572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7975FD-F7B8-AA46-AB0A-7A4DD13C2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647B958-00CA-A341-B59E-756A79F93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4EABC66-C7BD-DF46-ABD6-7CE34DF19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CC4104-9AD5-584F-86AE-4156E0AF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74BB21-8115-8342-B618-1B1CB257A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08F2E7-D748-7947-895B-85B583E38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2114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AA26DC-7E91-6149-8A18-CB0C58A1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C57088E-D40C-F045-A780-7DFF2B66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ACD306C-29A0-0045-9C38-BA6B0C5A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2ED1B5-616B-8046-BC0D-CDEC1F906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110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7427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CEC01B-2BE2-1042-B066-B7D57FA4B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8FA9F5-DE12-6E41-9F1B-007593FDF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46BBB9-02CE-6E44-B3AF-C7A83FDC0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7B0F8E-DE15-BE49-AF57-244E4414D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620EDC-8FB3-F84C-830F-00394D1F8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AC8968-C125-9247-B429-F6A3A40FC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880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61D079-429A-6A45-8CDD-CCECB97E4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5B0CA4F-9514-0F4E-9682-E4ACCC9BA6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842C43-F2AA-2444-BF8A-3E1AB31E0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9649E7-08E4-4242-8CAE-AC76E4D5D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DB62DF-5A2F-DA49-9173-97EB4515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FB3A4E-450D-9B48-BB40-F6EA89E7B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445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04CD426-84E5-8849-9DD7-FDE666C14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420EFB-1FAF-FA4F-9215-EE73958A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5F518-E84F-1943-82BB-BBB6605853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9BB65-7B3F-4D4E-A397-BBFD82890A5A}" type="datetimeFigureOut">
              <a:rPr kumimoji="1" lang="zh-CN" altLang="en-US" smtClean="0"/>
              <a:t>2020/2/23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A0857A-C26A-6948-A4AD-80020C6760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D047B8-469F-ED4E-9078-E1AF4277B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91BE3-A09C-B74C-8EDD-D19B1FF700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007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3FCDB2B-2A29-6F48-BC50-9F60F3C62818}"/>
              </a:ext>
            </a:extLst>
          </p:cNvPr>
          <p:cNvSpPr txBox="1"/>
          <p:nvPr/>
        </p:nvSpPr>
        <p:spPr>
          <a:xfrm>
            <a:off x="2033847" y="1969299"/>
            <a:ext cx="7758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endParaRPr kumimoji="1" lang="zh-CN" altLang="en-US" sz="7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127D42-A344-F84F-ACAF-337DAB666471}"/>
              </a:ext>
            </a:extLst>
          </p:cNvPr>
          <p:cNvSpPr txBox="1"/>
          <p:nvPr/>
        </p:nvSpPr>
        <p:spPr>
          <a:xfrm>
            <a:off x="8249055" y="5155661"/>
            <a:ext cx="3942945" cy="1219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医学信息工程  叶寒锋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E-mail:zjyesir@yeah.net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A64C46-B417-4845-ADDE-3A369FD9E238}"/>
              </a:ext>
            </a:extLst>
          </p:cNvPr>
          <p:cNvSpPr txBox="1"/>
          <p:nvPr/>
        </p:nvSpPr>
        <p:spPr>
          <a:xfrm>
            <a:off x="1700784" y="351810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kumimoji="1" lang="en-US" altLang="zh-CN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</a:t>
            </a:r>
            <a:r>
              <a:rPr kumimoji="1"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节  一维数组</a:t>
            </a:r>
            <a:endParaRPr kumimoji="1" lang="en-US" altLang="zh-CN" sz="4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59775E4F-91FF-944A-AA06-0A277F286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" t="9651" r="2068" b="9219"/>
          <a:stretch>
            <a:fillRect/>
          </a:stretch>
        </p:blipFill>
        <p:spPr bwMode="auto">
          <a:xfrm>
            <a:off x="9186863" y="0"/>
            <a:ext cx="3005137" cy="7826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6805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数组的复制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2820960" y="2219076"/>
            <a:ext cx="7960455" cy="3743242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要将一个数组中的内容复制到另外一个中，你需要将数组的每个元素复制到另外一个数组中 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将一个数组变量赋值给另一个数组变量，实际上是将一个数组的引用复制给另一个变量，使两个变量 都指向相同的内存地址 </a:t>
            </a:r>
          </a:p>
          <a:p>
            <a:endParaRPr lang="zh-CN" altLang="en-US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D133D2-EF0E-B342-93FD-5588A76F53DB}"/>
              </a:ext>
            </a:extLst>
          </p:cNvPr>
          <p:cNvSpPr txBox="1"/>
          <p:nvPr/>
        </p:nvSpPr>
        <p:spPr>
          <a:xfrm>
            <a:off x="956931" y="2219076"/>
            <a:ext cx="1353666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</a:rPr>
              <a:t>要点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C26BB1-B91E-FA44-813E-AA8425B20095}"/>
              </a:ext>
            </a:extLst>
          </p:cNvPr>
          <p:cNvSpPr txBox="1"/>
          <p:nvPr/>
        </p:nvSpPr>
        <p:spPr>
          <a:xfrm>
            <a:off x="2820960" y="5962318"/>
            <a:ext cx="3792491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chemeClr val="bg1"/>
                </a:solidFill>
              </a:rPr>
              <a:t>上代码</a:t>
            </a:r>
          </a:p>
        </p:txBody>
      </p:sp>
    </p:spTree>
    <p:extLst>
      <p:ext uri="{BB962C8B-B14F-4D97-AF65-F5344CB8AC3E}">
        <p14:creationId xmlns:p14="http://schemas.microsoft.com/office/powerpoint/2010/main" val="4182521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如何复制呢？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2881467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for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循环 逐个赋值，自己写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arraycopy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sourceArray,srcPos,targetArray,tarPos,length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其中，参数 </a:t>
            </a:r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srcPos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 </a:t>
            </a:r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tarPos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分别表示在源数组 </a:t>
            </a:r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sourceArray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和目标数组 </a:t>
            </a:r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targetArray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 起始位置。从 </a:t>
            </a:r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sourceArray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复制到 </a:t>
            </a:r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targetArray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中的元素个数由参数 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length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指定。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1956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将数组传递给方法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2019693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可以有两种参数传递方式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按值传递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按引用传递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62D340E-DFD4-A141-B116-14D259C140B7}"/>
              </a:ext>
            </a:extLst>
          </p:cNvPr>
          <p:cNvSpPr txBox="1"/>
          <p:nvPr/>
        </p:nvSpPr>
        <p:spPr>
          <a:xfrm>
            <a:off x="5085907" y="5423469"/>
            <a:ext cx="2020186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</a:rPr>
              <a:t>上代码</a:t>
            </a:r>
          </a:p>
        </p:txBody>
      </p:sp>
    </p:spTree>
    <p:extLst>
      <p:ext uri="{BB962C8B-B14F-4D97-AF65-F5344CB8AC3E}">
        <p14:creationId xmlns:p14="http://schemas.microsoft.com/office/powerpoint/2010/main" val="4255996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从方法中返回数组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3743242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在方法中创建一个数组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从参数中传入一个数组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对以上两种方式的数组进行赋值，复制，修改等操作，然后将数组作为返回值返回。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zh-CN" altLang="en-US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B2519C-105A-534F-9C9C-33A47C4D0960}"/>
              </a:ext>
            </a:extLst>
          </p:cNvPr>
          <p:cNvSpPr txBox="1"/>
          <p:nvPr/>
        </p:nvSpPr>
        <p:spPr>
          <a:xfrm>
            <a:off x="5085907" y="5423469"/>
            <a:ext cx="2020186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</a:rPr>
              <a:t>上代码</a:t>
            </a:r>
          </a:p>
        </p:txBody>
      </p:sp>
    </p:spTree>
    <p:extLst>
      <p:ext uri="{BB962C8B-B14F-4D97-AF65-F5344CB8AC3E}">
        <p14:creationId xmlns:p14="http://schemas.microsoft.com/office/powerpoint/2010/main" val="182958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案例学习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B2519C-105A-534F-9C9C-33A47C4D0960}"/>
              </a:ext>
            </a:extLst>
          </p:cNvPr>
          <p:cNvSpPr txBox="1"/>
          <p:nvPr/>
        </p:nvSpPr>
        <p:spPr>
          <a:xfrm>
            <a:off x="2642232" y="3640865"/>
            <a:ext cx="7491359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</a:rPr>
              <a:t>书中 例子</a:t>
            </a:r>
            <a:r>
              <a:rPr kumimoji="1" lang="en-US" altLang="zh-CN" sz="2800" dirty="0">
                <a:solidFill>
                  <a:schemeClr val="bg1"/>
                </a:solidFill>
              </a:rPr>
              <a:t>7.4</a:t>
            </a:r>
            <a:r>
              <a:rPr kumimoji="1" lang="zh-CN" altLang="en-US" sz="2800" dirty="0">
                <a:solidFill>
                  <a:schemeClr val="bg1"/>
                </a:solidFill>
              </a:rPr>
              <a:t> 统计每个字符的出现次数</a:t>
            </a:r>
          </a:p>
        </p:txBody>
      </p:sp>
    </p:spTree>
    <p:extLst>
      <p:ext uri="{BB962C8B-B14F-4D97-AF65-F5344CB8AC3E}">
        <p14:creationId xmlns:p14="http://schemas.microsoft.com/office/powerpoint/2010/main" val="1567986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数组查找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2019693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线性查找 ：按照顺序，从前往后或者从后往前地逐个查询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	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二分查找 ：每次查找都将问题规模减半，时间复杂度是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log</a:t>
            </a:r>
            <a:r>
              <a:rPr lang="en-US" altLang="zh-CN" sz="2800" baseline="-25000" dirty="0">
                <a:latin typeface="SimSun" panose="02010600030101010101" pitchFamily="2" charset="-122"/>
                <a:ea typeface="SimSun" panose="02010600030101010101" pitchFamily="2" charset="-122"/>
              </a:rPr>
              <a:t>2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N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的查找。但有个前提：数组需要先排好序，不然不能用二分。</a:t>
            </a:r>
            <a:endParaRPr lang="zh-CN" altLang="en-US" sz="2800" baseline="-250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F5A296B-6D30-A142-AA6F-A560C7ED08CB}"/>
              </a:ext>
            </a:extLst>
          </p:cNvPr>
          <p:cNvSpPr txBox="1"/>
          <p:nvPr/>
        </p:nvSpPr>
        <p:spPr>
          <a:xfrm>
            <a:off x="5085907" y="5423469"/>
            <a:ext cx="2020186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</a:rPr>
              <a:t>上代码</a:t>
            </a:r>
          </a:p>
        </p:txBody>
      </p:sp>
    </p:spTree>
    <p:extLst>
      <p:ext uri="{BB962C8B-B14F-4D97-AF65-F5344CB8AC3E}">
        <p14:creationId xmlns:p14="http://schemas.microsoft.com/office/powerpoint/2010/main" val="2381546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数组排序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1588806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在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C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语言课堂里面，我们已经学过了排序，比如冒泡，插入等。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这里不再展开。</a:t>
            </a:r>
          </a:p>
        </p:txBody>
      </p:sp>
    </p:spTree>
    <p:extLst>
      <p:ext uri="{BB962C8B-B14F-4D97-AF65-F5344CB8AC3E}">
        <p14:creationId xmlns:p14="http://schemas.microsoft.com/office/powerpoint/2010/main" val="4109022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Arrays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1588806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java.util.Arrays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类包含一些实用的方法用于常见的數组操作，比如排序和查找。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DDC50A-F4D0-024A-A752-7548D5BF89FD}"/>
              </a:ext>
            </a:extLst>
          </p:cNvPr>
          <p:cNvSpPr txBox="1"/>
          <p:nvPr/>
        </p:nvSpPr>
        <p:spPr>
          <a:xfrm>
            <a:off x="5085907" y="5423469"/>
            <a:ext cx="2020186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</a:rPr>
              <a:t>上代码</a:t>
            </a:r>
          </a:p>
        </p:txBody>
      </p:sp>
    </p:spTree>
    <p:extLst>
      <p:ext uri="{BB962C8B-B14F-4D97-AF65-F5344CB8AC3E}">
        <p14:creationId xmlns:p14="http://schemas.microsoft.com/office/powerpoint/2010/main" val="682079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命令行参数</a:t>
            </a:r>
            <a:endParaRPr kumimoji="1" lang="en-US" altLang="zh-CN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097F6B-0175-BC43-8255-871D70C200AF}"/>
              </a:ext>
            </a:extLst>
          </p:cNvPr>
          <p:cNvSpPr txBox="1"/>
          <p:nvPr/>
        </p:nvSpPr>
        <p:spPr>
          <a:xfrm>
            <a:off x="4354032" y="4326063"/>
            <a:ext cx="4066954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</a:rPr>
              <a:t>结合看书中的代码例子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916623E-6337-6441-B495-8144BF1C0B22}"/>
              </a:ext>
            </a:extLst>
          </p:cNvPr>
          <p:cNvSpPr txBox="1"/>
          <p:nvPr/>
        </p:nvSpPr>
        <p:spPr>
          <a:xfrm>
            <a:off x="1701209" y="1977656"/>
            <a:ext cx="97606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Java</a:t>
            </a:r>
            <a:r>
              <a:rPr kumimoji="1" lang="zh-CN" altLang="en-US" sz="2800" dirty="0"/>
              <a:t> 类名 参数列表</a:t>
            </a:r>
            <a:endParaRPr kumimoji="1" lang="en-US" altLang="zh-CN" sz="2800" dirty="0"/>
          </a:p>
          <a:p>
            <a:r>
              <a:rPr kumimoji="1" lang="zh-CN" altLang="en-US" sz="2800" dirty="0"/>
              <a:t>比如 </a:t>
            </a:r>
            <a:r>
              <a:rPr kumimoji="1" lang="en-US" altLang="zh-CN" sz="2800" dirty="0"/>
              <a:t>java</a:t>
            </a:r>
            <a:r>
              <a:rPr kumimoji="1" lang="zh-CN" altLang="en-US" sz="2800" dirty="0"/>
              <a:t> </a:t>
            </a:r>
            <a:r>
              <a:rPr kumimoji="1" lang="en-US" altLang="zh-CN" sz="2800" dirty="0" err="1"/>
              <a:t>ArrayExample.java</a:t>
            </a:r>
            <a:r>
              <a:rPr kumimoji="1" lang="zh-CN" altLang="en-US" sz="2800" dirty="0"/>
              <a:t> 就可以运行 </a:t>
            </a:r>
            <a:r>
              <a:rPr kumimoji="1" lang="en-US" altLang="zh-CN" sz="2800" dirty="0"/>
              <a:t>main</a:t>
            </a:r>
            <a:r>
              <a:rPr kumimoji="1" lang="zh-CN" altLang="en-US" sz="2800" dirty="0"/>
              <a:t>函数代码</a:t>
            </a:r>
            <a:r>
              <a:rPr kumimoji="1" lang="en-US" altLang="zh-CN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950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228088" y="2921168"/>
            <a:ext cx="7735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这堂课我们学了什么？</a:t>
            </a:r>
          </a:p>
        </p:txBody>
      </p:sp>
    </p:spTree>
    <p:extLst>
      <p:ext uri="{BB962C8B-B14F-4D97-AF65-F5344CB8AC3E}">
        <p14:creationId xmlns:p14="http://schemas.microsoft.com/office/powerpoint/2010/main" val="3338372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这节课讲啥？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4535083" y="1380876"/>
            <a:ext cx="7443216" cy="8293205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数组的基本知识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数组的复制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将数组传递给方法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spcBef>
                <a:spcPts val="100"/>
              </a:spcBef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从方法中返回数组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spcBef>
                <a:spcPts val="100"/>
              </a:spcBef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数组查找</a:t>
            </a: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数组排序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Arrays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</a:t>
            </a:r>
            <a:endParaRPr kumimoji="1" lang="en-US" altLang="zh-CN" sz="2800" dirty="0">
              <a:ea typeface="Microsoft YaHei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命令行参数</a:t>
            </a: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800" dirty="0"/>
          </a:p>
          <a:p>
            <a:endParaRPr kumimoji="1" lang="en-US" altLang="zh-CN" sz="2800" dirty="0"/>
          </a:p>
          <a:p>
            <a:r>
              <a:rPr kumimoji="1" lang="en-US" altLang="zh-CN" sz="2800" dirty="0"/>
              <a:t>	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385583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144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这节课讲啥？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10809DB-C270-5146-A727-BC327786B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316" y="584081"/>
            <a:ext cx="10485860" cy="602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60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数组的基本知识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7" y="2123605"/>
            <a:ext cx="7443216" cy="2600301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ea typeface="Microsoft YaHei" panose="020B0503020204020204" pitchFamily="34" charset="-122"/>
              </a:rPr>
              <a:t>定义：存储相同类型的变量的线性表</a:t>
            </a:r>
            <a:endParaRPr kumimoji="1" lang="en-US" altLang="zh-CN" sz="2800" dirty="0"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ea typeface="Microsoft YaHei" panose="020B0503020204020204" pitchFamily="34" charset="-122"/>
              </a:rPr>
              <a:t>和 </a:t>
            </a:r>
            <a:r>
              <a:rPr kumimoji="1" lang="en-US" altLang="zh-CN" sz="2800" dirty="0">
                <a:ea typeface="Microsoft YaHei" panose="020B0503020204020204" pitchFamily="34" charset="-122"/>
              </a:rPr>
              <a:t>C</a:t>
            </a:r>
            <a:r>
              <a:rPr kumimoji="1" lang="zh-CN" altLang="en-US" sz="2800" dirty="0">
                <a:ea typeface="Microsoft YaHei" panose="020B0503020204020204" pitchFamily="34" charset="-122"/>
              </a:rPr>
              <a:t>语言的数组是同个东西，最多</a:t>
            </a:r>
            <a:r>
              <a:rPr kumimoji="1" lang="en-US" altLang="zh-CN" sz="2800" dirty="0">
                <a:ea typeface="Microsoft YaHei" panose="020B0503020204020204" pitchFamily="34" charset="-122"/>
              </a:rPr>
              <a:t>Java</a:t>
            </a:r>
            <a:r>
              <a:rPr kumimoji="1" lang="zh-CN" altLang="en-US" sz="2800" dirty="0">
                <a:ea typeface="Microsoft YaHei" panose="020B0503020204020204" pitchFamily="34" charset="-122"/>
              </a:rPr>
              <a:t> 和</a:t>
            </a:r>
            <a:r>
              <a:rPr kumimoji="1" lang="en-US" altLang="zh-CN" sz="2800" dirty="0">
                <a:ea typeface="Microsoft YaHei" panose="020B0503020204020204" pitchFamily="34" charset="-122"/>
              </a:rPr>
              <a:t>C</a:t>
            </a:r>
            <a:r>
              <a:rPr kumimoji="1" lang="zh-CN" altLang="en-US" sz="2800" dirty="0">
                <a:ea typeface="Microsoft YaHei" panose="020B0503020204020204" pitchFamily="34" charset="-122"/>
              </a:rPr>
              <a:t>语言在语法和用法上有略微不同。</a:t>
            </a:r>
            <a:endParaRPr kumimoji="1" lang="en-US" altLang="zh-CN" sz="2800" dirty="0"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743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1.1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数组声明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7" y="2123605"/>
            <a:ext cx="7443216" cy="3989463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定义方式：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800" dirty="0" err="1">
                <a:latin typeface="SimSun" panose="02010600030101010101" pitchFamily="2" charset="-122"/>
                <a:ea typeface="SimSun" panose="02010600030101010101" pitchFamily="2" charset="-122"/>
              </a:rPr>
              <a:t>elementType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[]</a:t>
            </a:r>
            <a: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array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或者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800" dirty="0" err="1">
                <a:latin typeface="SimSun" panose="02010600030101010101" pitchFamily="2" charset="-122"/>
                <a:ea typeface="SimSun" panose="02010600030101010101" pitchFamily="2" charset="-122"/>
              </a:rPr>
              <a:t>elementType</a:t>
            </a:r>
            <a: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array[]</a:t>
            </a:r>
          </a:p>
          <a:p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例子：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double[]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array</a:t>
            </a:r>
          </a:p>
        </p:txBody>
      </p:sp>
    </p:spTree>
    <p:extLst>
      <p:ext uri="{BB962C8B-B14F-4D97-AF65-F5344CB8AC3E}">
        <p14:creationId xmlns:p14="http://schemas.microsoft.com/office/powerpoint/2010/main" val="3369141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1.2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数组创建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4420350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定义方式：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800" dirty="0" err="1">
                <a:latin typeface="SimSun" panose="02010600030101010101" pitchFamily="2" charset="-122"/>
                <a:ea typeface="SimSun" panose="02010600030101010101" pitchFamily="2" charset="-122"/>
              </a:rPr>
              <a:t>elementType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[]</a:t>
            </a:r>
            <a: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array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=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new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 err="1">
                <a:latin typeface="SimSun" panose="02010600030101010101" pitchFamily="2" charset="-122"/>
                <a:ea typeface="SimSun" panose="02010600030101010101" pitchFamily="2" charset="-122"/>
              </a:rPr>
              <a:t>elementType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[</a:t>
            </a:r>
            <a:r>
              <a:rPr lang="en-US" altLang="zh-CN" sz="2800" dirty="0" err="1">
                <a:latin typeface="SimSun" panose="02010600030101010101" pitchFamily="2" charset="-122"/>
                <a:ea typeface="SimSun" panose="02010600030101010101" pitchFamily="2" charset="-122"/>
              </a:rPr>
              <a:t>arraySize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]</a:t>
            </a:r>
          </a:p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或者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800" dirty="0" err="1">
                <a:latin typeface="SimSun" panose="02010600030101010101" pitchFamily="2" charset="-122"/>
                <a:ea typeface="SimSun" panose="02010600030101010101" pitchFamily="2" charset="-122"/>
              </a:rPr>
              <a:t>elementType</a:t>
            </a:r>
            <a: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array[]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=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new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 err="1">
                <a:latin typeface="SimSun" panose="02010600030101010101" pitchFamily="2" charset="-122"/>
                <a:ea typeface="SimSun" panose="02010600030101010101" pitchFamily="2" charset="-122"/>
              </a:rPr>
              <a:t>elementType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[</a:t>
            </a:r>
            <a:r>
              <a:rPr lang="en-US" altLang="zh-CN" sz="2800" dirty="0" err="1">
                <a:latin typeface="SimSun" panose="02010600030101010101" pitchFamily="2" charset="-122"/>
                <a:ea typeface="SimSun" panose="02010600030101010101" pitchFamily="2" charset="-122"/>
              </a:rPr>
              <a:t>arraySize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]</a:t>
            </a:r>
          </a:p>
          <a:p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例子：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double[]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array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=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new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double[10]</a:t>
            </a:r>
          </a:p>
        </p:txBody>
      </p:sp>
    </p:spTree>
    <p:extLst>
      <p:ext uri="{BB962C8B-B14F-4D97-AF65-F5344CB8AC3E}">
        <p14:creationId xmlns:p14="http://schemas.microsoft.com/office/powerpoint/2010/main" val="68214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1.3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数组元素访问及初始化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3312354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和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C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语言一样，用下标进行访问，下标从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0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开始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例子：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double[]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array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=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new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double[10]</a:t>
            </a:r>
          </a:p>
          <a:p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array[0]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=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0;</a:t>
            </a:r>
          </a:p>
          <a:p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Array[1]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=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1;</a:t>
            </a:r>
          </a:p>
        </p:txBody>
      </p:sp>
    </p:spTree>
    <p:extLst>
      <p:ext uri="{BB962C8B-B14F-4D97-AF65-F5344CB8AC3E}">
        <p14:creationId xmlns:p14="http://schemas.microsoft.com/office/powerpoint/2010/main" val="2424816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2520000" y="720000"/>
            <a:ext cx="773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1.4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数组和循环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1157918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一维数组的很多操作几乎都和 一层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for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循环绑定在一起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61838-30B6-124B-BC7D-CB17496083F0}"/>
              </a:ext>
            </a:extLst>
          </p:cNvPr>
          <p:cNvSpPr txBox="1"/>
          <p:nvPr/>
        </p:nvSpPr>
        <p:spPr>
          <a:xfrm>
            <a:off x="4546653" y="5255655"/>
            <a:ext cx="3682517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</a:rPr>
              <a:t>看书中</a:t>
            </a:r>
            <a:r>
              <a:rPr kumimoji="1" lang="en-US" altLang="zh-CN" sz="2800" dirty="0">
                <a:solidFill>
                  <a:schemeClr val="bg1"/>
                </a:solidFill>
              </a:rPr>
              <a:t>9</a:t>
            </a:r>
            <a:r>
              <a:rPr kumimoji="1" lang="zh-CN" altLang="en-US" sz="2800" dirty="0">
                <a:solidFill>
                  <a:schemeClr val="bg1"/>
                </a:solidFill>
              </a:rPr>
              <a:t>个简单的例子</a:t>
            </a:r>
          </a:p>
        </p:txBody>
      </p:sp>
    </p:spTree>
    <p:extLst>
      <p:ext uri="{BB962C8B-B14F-4D97-AF65-F5344CB8AC3E}">
        <p14:creationId xmlns:p14="http://schemas.microsoft.com/office/powerpoint/2010/main" val="223380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2AA8BCC-7B15-4842-80C2-48C079429338}"/>
              </a:ext>
            </a:extLst>
          </p:cNvPr>
          <p:cNvSpPr txBox="1"/>
          <p:nvPr/>
        </p:nvSpPr>
        <p:spPr>
          <a:xfrm>
            <a:off x="1372125" y="829339"/>
            <a:ext cx="9447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用书中</a:t>
            </a:r>
            <a:r>
              <a:rPr kumimoji="1" lang="en-US" altLang="zh-CN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个例子巩固数组基本知识</a:t>
            </a:r>
            <a:endParaRPr kumimoji="1" lang="en-US" altLang="zh-CN" sz="4800" dirty="0"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94230C-E86E-7247-BAC6-5F43DED3D0AF}"/>
              </a:ext>
            </a:extLst>
          </p:cNvPr>
          <p:cNvSpPr txBox="1"/>
          <p:nvPr/>
        </p:nvSpPr>
        <p:spPr>
          <a:xfrm>
            <a:off x="1353666" y="2147777"/>
            <a:ext cx="10682389" cy="2019693"/>
          </a:xfrm>
          <a:prstGeom prst="rect">
            <a:avLst/>
          </a:prstGeom>
          <a:noFill/>
        </p:spPr>
        <p:txBody>
          <a:bodyPr wrap="square" tIns="360000" bIns="360000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分析数字：编写一个程序 ，找到大于所有项平均值的那些项。 </a:t>
            </a:r>
          </a:p>
          <a:p>
            <a:pPr marL="514350" indent="-514350">
              <a:buFont typeface="+mj-lt"/>
              <a:buAutoNum type="arabicPeriod"/>
            </a:pP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一副牌：编写一个程序，从一副牌中随机选出 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4 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张牌</a:t>
            </a:r>
          </a:p>
        </p:txBody>
      </p:sp>
    </p:spTree>
    <p:extLst>
      <p:ext uri="{BB962C8B-B14F-4D97-AF65-F5344CB8AC3E}">
        <p14:creationId xmlns:p14="http://schemas.microsoft.com/office/powerpoint/2010/main" val="3320192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5109</TotalTime>
  <Words>824</Words>
  <Application>Microsoft Macintosh PowerPoint</Application>
  <PresentationFormat>宽屏</PresentationFormat>
  <Paragraphs>128</Paragraphs>
  <Slides>20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等线</vt:lpstr>
      <vt:lpstr>等线 Light</vt:lpstr>
      <vt:lpstr>SimSun</vt:lpstr>
      <vt:lpstr>Microsoft YaHei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C语言与数据结构</dc:title>
  <dc:creator>Microsoft Office User</dc:creator>
  <cp:lastModifiedBy>Microsoft Office User</cp:lastModifiedBy>
  <cp:revision>385</cp:revision>
  <dcterms:created xsi:type="dcterms:W3CDTF">2019-09-24T01:18:33Z</dcterms:created>
  <dcterms:modified xsi:type="dcterms:W3CDTF">2020-02-24T00:02:32Z</dcterms:modified>
</cp:coreProperties>
</file>

<file path=docProps/thumbnail.jpeg>
</file>